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96" d="100"/>
          <a:sy n="96" d="100"/>
        </p:scale>
        <p:origin x="27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A136-7B0E-4938-8E98-BB9325D7EC76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125C-BADA-4E7C-91A2-42C1811D1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84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A136-7B0E-4938-8E98-BB9325D7EC76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125C-BADA-4E7C-91A2-42C1811D1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59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A136-7B0E-4938-8E98-BB9325D7EC76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125C-BADA-4E7C-91A2-42C1811D1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2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A136-7B0E-4938-8E98-BB9325D7EC76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125C-BADA-4E7C-91A2-42C1811D1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6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A136-7B0E-4938-8E98-BB9325D7EC76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125C-BADA-4E7C-91A2-42C1811D1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2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A136-7B0E-4938-8E98-BB9325D7EC76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125C-BADA-4E7C-91A2-42C1811D1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81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A136-7B0E-4938-8E98-BB9325D7EC76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125C-BADA-4E7C-91A2-42C1811D1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91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A136-7B0E-4938-8E98-BB9325D7EC76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125C-BADA-4E7C-91A2-42C1811D1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89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A136-7B0E-4938-8E98-BB9325D7EC76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125C-BADA-4E7C-91A2-42C1811D1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65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A136-7B0E-4938-8E98-BB9325D7EC76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125C-BADA-4E7C-91A2-42C1811D1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63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A136-7B0E-4938-8E98-BB9325D7EC76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125C-BADA-4E7C-91A2-42C1811D1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7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6A136-7B0E-4938-8E98-BB9325D7EC76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6125C-BADA-4E7C-91A2-42C1811D1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10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24" y="326198"/>
            <a:ext cx="6279719" cy="83729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74292" y="1223319"/>
            <a:ext cx="17052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endParaRPr lang="en-US" dirty="0">
              <a:latin typeface="KG Blank Space Solid" panose="02000000000000000000" pitchFamily="2" charset="0"/>
            </a:endParaRPr>
          </a:p>
          <a:p>
            <a:pPr algn="ctr"/>
            <a:endParaRPr lang="en-US" dirty="0">
              <a:latin typeface="KG Blank Space Solid" panose="02000000000000000000" pitchFamily="2" charset="0"/>
            </a:endParaRPr>
          </a:p>
          <a:p>
            <a:pPr algn="ctr"/>
            <a:endParaRPr lang="en-US" dirty="0">
              <a:latin typeface="KG Blank Space Solid" panose="02000000000000000000" pitchFamily="2" charset="0"/>
            </a:endParaRPr>
          </a:p>
          <a:p>
            <a:pPr algn="ctr"/>
            <a:endParaRPr lang="en-US" dirty="0">
              <a:latin typeface="KG Blank Space Solid" panose="020000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74292" y="1437160"/>
            <a:ext cx="1705231" cy="19609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Box 10"/>
          <p:cNvSpPr txBox="1"/>
          <p:nvPr/>
        </p:nvSpPr>
        <p:spPr>
          <a:xfrm>
            <a:off x="1050324" y="3842950"/>
            <a:ext cx="2211860" cy="2360339"/>
          </a:xfrm>
          <a:prstGeom prst="rect">
            <a:avLst/>
          </a:prstGeom>
          <a:noFill/>
          <a:ln>
            <a:noFill/>
            <a:prstDash/>
          </a:ln>
        </p:spPr>
        <p:txBody>
          <a:bodyPr vert="horz" wrap="square" lIns="89976" tIns="44988" rIns="89976" bIns="44988" anchor="t" anchorCtr="0" compatLnSpc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50" kern="150" dirty="0">
                <a:solidFill>
                  <a:srgbClr val="000000"/>
                </a:solidFill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I have been in the Orange Public School’s district </a:t>
            </a:r>
            <a:r>
              <a:rPr lang="en-US" sz="850" kern="150">
                <a:solidFill>
                  <a:srgbClr val="000000"/>
                </a:solidFill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for 11 </a:t>
            </a:r>
            <a:r>
              <a:rPr lang="en-US" sz="850" kern="150" dirty="0">
                <a:solidFill>
                  <a:srgbClr val="000000"/>
                </a:solidFill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years as a PreK paraprofessional and now my second year as a Preschool Disabilities teacher at John Robert Lewis Early Childhood Center.</a:t>
            </a:r>
            <a:r>
              <a:rPr lang="en-US" sz="850" kern="150" dirty="0">
                <a:solidFill>
                  <a:srgbClr val="000000"/>
                </a:solidFill>
                <a:effectLst/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 I am a graduate of </a:t>
            </a:r>
            <a:r>
              <a:rPr lang="en-US" sz="850" kern="150" dirty="0">
                <a:solidFill>
                  <a:srgbClr val="000000"/>
                </a:solidFill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Kean University</a:t>
            </a:r>
            <a:r>
              <a:rPr lang="en-US" sz="850" kern="150" dirty="0">
                <a:solidFill>
                  <a:srgbClr val="000000"/>
                </a:solidFill>
                <a:effectLst/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 where I majored in Early Childhood Education, obtained a concentration in </a:t>
            </a:r>
            <a:r>
              <a:rPr lang="en-US" sz="850" kern="150" dirty="0">
                <a:solidFill>
                  <a:srgbClr val="000000"/>
                </a:solidFill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Fine Arts</a:t>
            </a:r>
            <a:r>
              <a:rPr lang="en-US" sz="850" kern="150" dirty="0">
                <a:solidFill>
                  <a:srgbClr val="000000"/>
                </a:solidFill>
                <a:effectLst/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, and earned an endorsement in Preschool through Grade 3 and Special Education. My education and experiences have helped me to build a foundation in becoming the best educator that I can be for your child.</a:t>
            </a:r>
            <a:endParaRPr lang="en-US" sz="850" kern="1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2" name="Text Box 12"/>
          <p:cNvSpPr txBox="1"/>
          <p:nvPr/>
        </p:nvSpPr>
        <p:spPr>
          <a:xfrm>
            <a:off x="3620530" y="3855308"/>
            <a:ext cx="2323070" cy="2425700"/>
          </a:xfrm>
          <a:prstGeom prst="rect">
            <a:avLst/>
          </a:prstGeom>
          <a:noFill/>
          <a:ln>
            <a:noFill/>
            <a:prstDash/>
          </a:ln>
        </p:spPr>
        <p:txBody>
          <a:bodyPr vert="horz" wrap="square" lIns="89976" tIns="44988" rIns="89976" bIns="44988" anchor="t" anchorCtr="0" compatLnSpc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50" kern="150" dirty="0">
                <a:solidFill>
                  <a:srgbClr val="000000"/>
                </a:solidFill>
                <a:effectLst/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Colors: </a:t>
            </a:r>
            <a:r>
              <a:rPr lang="en-US" sz="850" kern="150" dirty="0">
                <a:solidFill>
                  <a:srgbClr val="000000"/>
                </a:solidFill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pink</a:t>
            </a:r>
            <a:endParaRPr lang="en-US" sz="850" kern="1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50" kern="150" dirty="0">
                <a:solidFill>
                  <a:srgbClr val="000000"/>
                </a:solidFill>
                <a:effectLst/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Foods: Rice and beans, seafood paella, Mahi Mahi, red snapper and </a:t>
            </a:r>
            <a:r>
              <a:rPr lang="en-US" sz="850" kern="150" dirty="0" err="1">
                <a:solidFill>
                  <a:srgbClr val="000000"/>
                </a:solidFill>
                <a:effectLst/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tres</a:t>
            </a:r>
            <a:r>
              <a:rPr lang="en-US" sz="850" kern="150" dirty="0">
                <a:solidFill>
                  <a:srgbClr val="000000"/>
                </a:solidFill>
                <a:effectLst/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 leches cake </a:t>
            </a:r>
            <a:endParaRPr lang="en-US" sz="850" kern="1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50" kern="150" dirty="0">
                <a:solidFill>
                  <a:srgbClr val="000000"/>
                </a:solidFill>
                <a:effectLst/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Drinks: </a:t>
            </a:r>
            <a:r>
              <a:rPr lang="en-US" sz="850" kern="150" dirty="0">
                <a:solidFill>
                  <a:srgbClr val="000000"/>
                </a:solidFill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lemon and lime seltzer water, green tea, and ginger tea</a:t>
            </a:r>
            <a:endParaRPr lang="en-US" sz="850" kern="1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50" kern="150" dirty="0">
                <a:solidFill>
                  <a:srgbClr val="000000"/>
                </a:solidFill>
                <a:effectLst/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Favorite children's book: </a:t>
            </a:r>
            <a:r>
              <a:rPr lang="en-US" sz="850" u="sng" kern="150" dirty="0">
                <a:solidFill>
                  <a:srgbClr val="000000"/>
                </a:solidFill>
                <a:effectLst/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The Giving Tree</a:t>
            </a:r>
            <a:endParaRPr lang="en-US" sz="850" kern="1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50" kern="150" dirty="0">
                <a:solidFill>
                  <a:srgbClr val="000000"/>
                </a:solidFill>
                <a:effectLst/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Hobbies: crafting, cooking,</a:t>
            </a:r>
            <a:r>
              <a:rPr lang="en-US" sz="850" kern="150" dirty="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singing, painting and decorating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50" kern="150" dirty="0">
                <a:solidFill>
                  <a:srgbClr val="000000"/>
                </a:solidFill>
                <a:effectLst/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Restaurant: </a:t>
            </a:r>
            <a:r>
              <a:rPr lang="en-US" sz="850" kern="150" dirty="0" err="1">
                <a:solidFill>
                  <a:srgbClr val="000000"/>
                </a:solidFill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Boqueria</a:t>
            </a:r>
            <a:r>
              <a:rPr lang="en-US" sz="850" kern="150" dirty="0">
                <a:solidFill>
                  <a:srgbClr val="000000"/>
                </a:solidFill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 NYC</a:t>
            </a:r>
            <a:endParaRPr lang="en-US" sz="850" kern="1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50" kern="150" dirty="0">
                <a:solidFill>
                  <a:srgbClr val="000000"/>
                </a:solidFill>
                <a:effectLst/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Stores: Target, </a:t>
            </a:r>
            <a:r>
              <a:rPr lang="en-US" sz="850" kern="150">
                <a:solidFill>
                  <a:srgbClr val="000000"/>
                </a:solidFill>
                <a:effectLst/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T.J.Maxx</a:t>
            </a:r>
            <a:r>
              <a:rPr lang="en-US" sz="850" kern="150" dirty="0">
                <a:solidFill>
                  <a:srgbClr val="000000"/>
                </a:solidFill>
                <a:effectLst/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, Marshalls</a:t>
            </a:r>
            <a:endParaRPr lang="en-US" sz="850" kern="1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7098" y="2151000"/>
            <a:ext cx="366719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Blank Space Solid" panose="02000000000000000000" pitchFamily="2" charset="0"/>
              </a:rPr>
              <a:t>My name is </a:t>
            </a:r>
            <a:r>
              <a:rPr lang="en-US" sz="1200" dirty="0">
                <a:latin typeface="KG Always A Good Time" panose="02000505000000020003" pitchFamily="2" charset="0"/>
              </a:rPr>
              <a:t>Mrs. </a:t>
            </a:r>
            <a:r>
              <a:rPr lang="en-US" sz="1200" dirty="0" err="1">
                <a:latin typeface="KG Always A Good Time" panose="02000505000000020003" pitchFamily="2" charset="0"/>
              </a:rPr>
              <a:t>Bronwynne</a:t>
            </a:r>
            <a:r>
              <a:rPr lang="en-US" sz="1200" dirty="0">
                <a:latin typeface="KG Always A Good Time" panose="02000505000000020003" pitchFamily="2" charset="0"/>
              </a:rPr>
              <a:t> Stewart</a:t>
            </a:r>
          </a:p>
          <a:p>
            <a:pPr algn="ctr"/>
            <a:r>
              <a:rPr lang="en-US" sz="1200" dirty="0">
                <a:latin typeface="KG Blank Space Solid" panose="02000000000000000000" pitchFamily="2" charset="0"/>
              </a:rPr>
              <a:t>and I am</a:t>
            </a:r>
            <a:r>
              <a:rPr lang="en-US" sz="1200" b="1" dirty="0">
                <a:latin typeface="KG Blank Space Solid" panose="02000000000000000000" pitchFamily="2" charset="0"/>
              </a:rPr>
              <a:t> </a:t>
            </a:r>
            <a:r>
              <a:rPr lang="en-US" sz="1200" b="1" u="sng" dirty="0">
                <a:latin typeface="AGRunningLateIsMyCardio" panose="02000603000000000000" pitchFamily="2" charset="0"/>
                <a:ea typeface="AGRunningLateIsMyCardio" panose="02000603000000000000" pitchFamily="2" charset="0"/>
              </a:rPr>
              <a:t>ecstatic</a:t>
            </a:r>
            <a:r>
              <a:rPr lang="en-US" sz="1200" dirty="0">
                <a:latin typeface="KG Blank Space Solid" panose="02000000000000000000" pitchFamily="2" charset="0"/>
              </a:rPr>
              <a:t> to be your child’s PreK teacher for this 2023-2024 school year here at John Robert Lewis Early Childhood Center! I was born in Cape Town, South Africa and immigrated to the United States in 2004. I have  been married for 18 years and have a 4-year-old daughter</a:t>
            </a:r>
            <a:r>
              <a:rPr lang="en-US" sz="1400" dirty="0">
                <a:latin typeface="KG Blank Space Solid" panose="02000000000000000000" pitchFamily="2" charset="0"/>
              </a:rPr>
              <a:t>.</a:t>
            </a:r>
          </a:p>
          <a:p>
            <a:endParaRPr lang="en-US" dirty="0"/>
          </a:p>
        </p:txBody>
      </p:sp>
      <p:sp>
        <p:nvSpPr>
          <p:cNvPr id="14" name="Text Box 9"/>
          <p:cNvSpPr txBox="1"/>
          <p:nvPr/>
        </p:nvSpPr>
        <p:spPr>
          <a:xfrm>
            <a:off x="951469" y="6384878"/>
            <a:ext cx="4992131" cy="2035347"/>
          </a:xfrm>
          <a:prstGeom prst="rect">
            <a:avLst/>
          </a:prstGeom>
          <a:noFill/>
          <a:ln>
            <a:noFill/>
            <a:prstDash/>
          </a:ln>
        </p:spPr>
        <p:txBody>
          <a:bodyPr vert="horz" wrap="square" lIns="89976" tIns="44988" rIns="89976" bIns="44988" anchor="t" anchorCtr="0" compatLnSpc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900" kern="150" dirty="0">
                <a:solidFill>
                  <a:srgbClr val="000000"/>
                </a:solidFill>
                <a:effectLst/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Email: </a:t>
            </a:r>
            <a:r>
              <a:rPr lang="en-US" sz="900" kern="150" dirty="0">
                <a:solidFill>
                  <a:srgbClr val="000000"/>
                </a:solidFill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StewarBr@orange.k12.nj.us</a:t>
            </a:r>
            <a:endParaRPr lang="en-US" sz="900" kern="150" dirty="0">
              <a:solidFill>
                <a:srgbClr val="000000"/>
              </a:solidFill>
              <a:effectLst/>
              <a:latin typeface="KG Blank Space Solid" panose="02000000000000000000" pitchFamily="2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900" kern="150" dirty="0">
                <a:solidFill>
                  <a:srgbClr val="000000"/>
                </a:solidFill>
                <a:effectLst/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Phone Number: (</a:t>
            </a:r>
            <a:r>
              <a:rPr lang="en-US" sz="900" kern="150" dirty="0">
                <a:solidFill>
                  <a:srgbClr val="000000"/>
                </a:solidFill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973) 677 4000 ext. 51700</a:t>
            </a:r>
            <a:endParaRPr lang="en-US" sz="900" kern="1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900" kern="150" dirty="0">
                <a:solidFill>
                  <a:srgbClr val="000000"/>
                </a:solidFill>
                <a:effectLst/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You can also communicate with me by </a:t>
            </a:r>
            <a:r>
              <a:rPr lang="en-US" sz="900" kern="150" dirty="0">
                <a:solidFill>
                  <a:srgbClr val="000000"/>
                </a:solidFill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sending me a message via ClassDojo</a:t>
            </a:r>
            <a:r>
              <a:rPr lang="en-US" sz="900" kern="150" dirty="0">
                <a:solidFill>
                  <a:srgbClr val="000000"/>
                </a:solidFill>
                <a:latin typeface="KG Blank Space Solid" panose="02000000000000000000" pitchFamily="2" charset="0"/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sz="900" kern="1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900" kern="1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900" kern="150" dirty="0">
                <a:solidFill>
                  <a:srgbClr val="000000"/>
                </a:solidFill>
                <a:effectLst/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If you have any questions, concerns, or want to inform me of anything you would like me to know about your </a:t>
            </a:r>
            <a:r>
              <a:rPr lang="en-US" sz="900" kern="150" dirty="0">
                <a:solidFill>
                  <a:srgbClr val="000000"/>
                </a:solidFill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child</a:t>
            </a:r>
            <a:r>
              <a:rPr lang="en-US" sz="900" kern="150" dirty="0">
                <a:solidFill>
                  <a:srgbClr val="000000"/>
                </a:solidFill>
                <a:effectLst/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, please do not hesitate to contact me. Thank you so much and I am really looking forward to getting to know you and your </a:t>
            </a:r>
            <a:r>
              <a:rPr lang="en-US" sz="900" kern="150" dirty="0">
                <a:solidFill>
                  <a:srgbClr val="000000"/>
                </a:solidFill>
                <a:latin typeface="KG Blank Space Solid" panose="02000000000000000000" pitchFamily="2" charset="0"/>
                <a:ea typeface="Comic Sans MS" panose="030F0702030302020204" pitchFamily="66" charset="0"/>
                <a:cs typeface="Arial" panose="020B0604020202020204" pitchFamily="34" charset="0"/>
              </a:rPr>
              <a:t>child.</a:t>
            </a:r>
            <a:endParaRPr lang="en-US" sz="900" kern="1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3" name="Picture 2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1A4FEA28-1F51-4B43-96BF-4814054AA3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292" y="1399960"/>
            <a:ext cx="1705231" cy="203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018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312</Words>
  <Application>Microsoft Office PowerPoint</Application>
  <PresentationFormat>Letter Paper (8.5x11 in)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AGRunningLateIsMyCardio</vt:lpstr>
      <vt:lpstr>Arial</vt:lpstr>
      <vt:lpstr>Calibri</vt:lpstr>
      <vt:lpstr>Calibri Light</vt:lpstr>
      <vt:lpstr>KG Always A Good Time</vt:lpstr>
      <vt:lpstr>KG Blank Space Solid</vt:lpstr>
      <vt:lpstr>Times New Roman</vt:lpstr>
      <vt:lpstr>Office Theme</vt:lpstr>
      <vt:lpstr>PowerPoint Presentation</vt:lpstr>
    </vt:vector>
  </TitlesOfParts>
  <Company>Indian Prairie School District #204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Falck, Brooke</dc:creator>
  <cp:lastModifiedBy>Bronwynne Stewart</cp:lastModifiedBy>
  <cp:revision>8</cp:revision>
  <dcterms:created xsi:type="dcterms:W3CDTF">2018-06-03T22:24:30Z</dcterms:created>
  <dcterms:modified xsi:type="dcterms:W3CDTF">2023-06-15T12:20:25Z</dcterms:modified>
</cp:coreProperties>
</file>